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7F0A-B546-4A12-A19F-6EA440BDF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11A85-F2CD-4603-BF55-1A8FA6669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3A291-CCA0-401B-A012-B38770D7F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CB43E-E04D-4CF9-A673-FA1AC4EC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90131-E7DE-404C-8A1D-D8DB09C0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4539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2CB3-A7FD-45C9-8D9D-8B139704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5B559-8530-48A1-9650-E6C0445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8A675-AFCB-4969-B402-2191C954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6B184-9D28-47A4-99AB-DB1EDDB5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25300-820B-4E22-B741-A0317BC3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0127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83188-6439-4387-815D-857AE09AD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F6C5-642B-4E71-936A-02F776DB3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FCFF7-375F-453A-B25F-BEDB3785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86D2C-2DE5-40C2-8FA1-2A4B62AD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95DE-398D-4AD4-AFD9-97ECA4E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482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02F6-D74A-4529-89B8-C76ABDF6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2413-A331-4ED8-9566-C3DAA5143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F0839-18A9-4FB0-8E50-EA921761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5530C-866D-4F13-BD5B-AAD52327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66A8E-78C8-451E-8342-6EEE2ABD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9659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4E9C-779C-4B4B-9E14-846F91F2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7D12F-9EC3-460D-8DCA-4095A895F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6B032-9E28-42BF-8E8F-888423FE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AA749-10BB-4619-9EB6-18CDE193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817C3-220D-4556-A230-3DC9AAFB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955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4BDF-09CA-4AE7-BF34-8A0A50A8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3FE5E-6A3C-4318-A96C-1093605FD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FA8A7-6F70-400F-B7AC-A81C7EDC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ADF4D-0978-4989-83FB-C8700B16B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C5C9B-8F19-40B1-BB11-CD801223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CEE53-346D-4C10-A25E-478F6C70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301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FD5C-56A2-45DB-9B4D-4970CB34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9E3D4-3D50-4E56-A7EC-C980378AD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B4A31-7445-4DBC-9B3A-A2E2BD772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1942C-96DD-43D4-B5A7-0BE302A85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07152E-D424-474E-8240-F74C81966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01103-1523-4330-A8CF-6D30D8DBF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7A5BD-E52D-4296-AA5D-12588225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F9607-F69B-4529-8BFA-8B11F531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189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FA1F-C9F3-4FAE-9353-3DA42795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787F-21F8-4D31-B3D3-0AFF9F07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FDF06-355F-45AB-BFE0-D6C0564A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50E3A-D2BB-463E-87AE-ECDA539D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5327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31C91-61F8-45BA-B510-D968B37B0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E1503-EC9B-4F15-9799-EAE281BD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37CE3-C57A-4446-93C3-4CFD8EC9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9241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16D9-6A68-4A0A-8736-C2D0A61A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BEAD1-7BF2-4085-95E7-3D64A2F6C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5541B-57E5-428A-8CF0-D8B67C0CE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A1902-1C66-42F2-91FF-E68607A8C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F9603-13DC-4BFB-B870-84455F9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D867B-B1AF-4D17-AF7F-66ADF51F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263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AF26-B98D-4068-AD4B-99CDF36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DDEDA0-6012-4E80-9631-7D77667C1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2BA17-BA06-4599-BDB6-E856E0A56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01BD3-0538-41CF-90CD-E11DD381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19895-BAA3-4A01-8885-E8F60250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CC9EC-F46E-43DE-A388-51789037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57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249FF-697B-4AAC-8F2A-36F3433D5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016D7-9CCD-41F0-9912-537E8821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98DC-8C0E-49A0-9497-0CDE6C60C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3AADD-933B-4093-8D7B-56EB27A1A903}" type="datetimeFigureOut">
              <a:rPr lang="hr-HR" smtClean="0"/>
              <a:t>14.9.2021.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FD500-0ABA-4411-9C55-BD75A6BDC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AAEE4-5E34-463B-91EC-7823F8BE6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3485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BRkgD4t5U">
            <a:extLst>
              <a:ext uri="{FF2B5EF4-FFF2-40B4-BE49-F238E27FC236}">
                <a16:creationId xmlns:a16="http://schemas.microsoft.com/office/drawing/2014/main" id="{7F7882F3-4284-45D3-B30C-112E7E0593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26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TtKUnmvwj">
            <a:extLst>
              <a:ext uri="{FF2B5EF4-FFF2-40B4-BE49-F238E27FC236}">
                <a16:creationId xmlns:a16="http://schemas.microsoft.com/office/drawing/2014/main" id="{0F2762A2-3B05-48A1-9EDE-5A21A28A1D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8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d4satm519">
            <a:extLst>
              <a:ext uri="{FF2B5EF4-FFF2-40B4-BE49-F238E27FC236}">
                <a16:creationId xmlns:a16="http://schemas.microsoft.com/office/drawing/2014/main" id="{8E3ADD06-878D-46AA-B15D-3BE9EC0CAD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48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EszFRuzat">
            <a:extLst>
              <a:ext uri="{FF2B5EF4-FFF2-40B4-BE49-F238E27FC236}">
                <a16:creationId xmlns:a16="http://schemas.microsoft.com/office/drawing/2014/main" id="{47355105-B9D5-4CD1-B2AE-539839A9E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57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3uAZLAqvpO">
            <a:extLst>
              <a:ext uri="{FF2B5EF4-FFF2-40B4-BE49-F238E27FC236}">
                <a16:creationId xmlns:a16="http://schemas.microsoft.com/office/drawing/2014/main" id="{33ABE2CC-79E3-4D3C-A211-46965EBC8E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2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iYUCCIzTw">
            <a:extLst>
              <a:ext uri="{FF2B5EF4-FFF2-40B4-BE49-F238E27FC236}">
                <a16:creationId xmlns:a16="http://schemas.microsoft.com/office/drawing/2014/main" id="{BAC26C72-95AB-4846-B738-D9CAD770D7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5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QexpukVM2">
            <a:extLst>
              <a:ext uri="{FF2B5EF4-FFF2-40B4-BE49-F238E27FC236}">
                <a16:creationId xmlns:a16="http://schemas.microsoft.com/office/drawing/2014/main" id="{E0748FE7-18E5-4C37-987E-3B9C299621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2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kcjPstqN7">
            <a:extLst>
              <a:ext uri="{FF2B5EF4-FFF2-40B4-BE49-F238E27FC236}">
                <a16:creationId xmlns:a16="http://schemas.microsoft.com/office/drawing/2014/main" id="{488CD73D-8AA8-419A-9F0E-C48FEE8FEE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2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TIA0nu4lBb">
            <a:extLst>
              <a:ext uri="{FF2B5EF4-FFF2-40B4-BE49-F238E27FC236}">
                <a16:creationId xmlns:a16="http://schemas.microsoft.com/office/drawing/2014/main" id="{BC664E0E-02F8-4764-9A7D-2EF2B48FEF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f8biDfNcm">
            <a:extLst>
              <a:ext uri="{FF2B5EF4-FFF2-40B4-BE49-F238E27FC236}">
                <a16:creationId xmlns:a16="http://schemas.microsoft.com/office/drawing/2014/main" id="{631D0DAD-0DEF-407D-ADE3-D12B3D078E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48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sY71b0lMk">
            <a:extLst>
              <a:ext uri="{FF2B5EF4-FFF2-40B4-BE49-F238E27FC236}">
                <a16:creationId xmlns:a16="http://schemas.microsoft.com/office/drawing/2014/main" id="{F9B32E3B-5275-46EA-B4D7-139C2B1116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eMujvZDbu">
            <a:extLst>
              <a:ext uri="{FF2B5EF4-FFF2-40B4-BE49-F238E27FC236}">
                <a16:creationId xmlns:a16="http://schemas.microsoft.com/office/drawing/2014/main" id="{B32ACCB8-75A1-4B89-9341-6434DC2F02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92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qBGYlt2uE">
            <a:extLst>
              <a:ext uri="{FF2B5EF4-FFF2-40B4-BE49-F238E27FC236}">
                <a16:creationId xmlns:a16="http://schemas.microsoft.com/office/drawing/2014/main" id="{25DE8FF1-621E-4471-91A0-A082312CC9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NKPLiZzXfw">
            <a:extLst>
              <a:ext uri="{FF2B5EF4-FFF2-40B4-BE49-F238E27FC236}">
                <a16:creationId xmlns:a16="http://schemas.microsoft.com/office/drawing/2014/main" id="{62AF8D22-0B37-4B94-8828-471E429130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0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4vtiXM4Lj">
            <a:extLst>
              <a:ext uri="{FF2B5EF4-FFF2-40B4-BE49-F238E27FC236}">
                <a16:creationId xmlns:a16="http://schemas.microsoft.com/office/drawing/2014/main" id="{5C1A1E9A-ED0D-4B3A-AEAE-2F6F7FE5C9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7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AlpOT3mlA">
            <a:extLst>
              <a:ext uri="{FF2B5EF4-FFF2-40B4-BE49-F238E27FC236}">
                <a16:creationId xmlns:a16="http://schemas.microsoft.com/office/drawing/2014/main" id="{1E15FA0E-15A5-4D1B-BF8A-ECE4DA2034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24gysPlYNh">
            <a:extLst>
              <a:ext uri="{FF2B5EF4-FFF2-40B4-BE49-F238E27FC236}">
                <a16:creationId xmlns:a16="http://schemas.microsoft.com/office/drawing/2014/main" id="{D60268D9-D8A9-4EDB-8FE6-D33505FCB4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95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EqQp0WauL">
            <a:extLst>
              <a:ext uri="{FF2B5EF4-FFF2-40B4-BE49-F238E27FC236}">
                <a16:creationId xmlns:a16="http://schemas.microsoft.com/office/drawing/2014/main" id="{895BF22C-913F-4626-AC5E-35C3A52991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80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Ut4yvoFFg">
            <a:extLst>
              <a:ext uri="{FF2B5EF4-FFF2-40B4-BE49-F238E27FC236}">
                <a16:creationId xmlns:a16="http://schemas.microsoft.com/office/drawing/2014/main" id="{6485987F-2F6C-4C71-B6B8-8D0CB66298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41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t2yPhw8cwT">
            <a:extLst>
              <a:ext uri="{FF2B5EF4-FFF2-40B4-BE49-F238E27FC236}">
                <a16:creationId xmlns:a16="http://schemas.microsoft.com/office/drawing/2014/main" id="{FB27B549-65EE-4F79-B9A3-41E7261DFD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64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Mg8Y6Tgk1">
            <a:extLst>
              <a:ext uri="{FF2B5EF4-FFF2-40B4-BE49-F238E27FC236}">
                <a16:creationId xmlns:a16="http://schemas.microsoft.com/office/drawing/2014/main" id="{17A506F1-2C8F-4917-B8BD-D30C858374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7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7I1MG3P6x3">
            <a:extLst>
              <a:ext uri="{FF2B5EF4-FFF2-40B4-BE49-F238E27FC236}">
                <a16:creationId xmlns:a16="http://schemas.microsoft.com/office/drawing/2014/main" id="{2510C204-1D4D-46FE-ACB0-A0DECEF028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6axMDe6IgA">
            <a:extLst>
              <a:ext uri="{FF2B5EF4-FFF2-40B4-BE49-F238E27FC236}">
                <a16:creationId xmlns:a16="http://schemas.microsoft.com/office/drawing/2014/main" id="{7CCF2EC2-40DC-469C-9D94-A761D031C1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58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MIaUvtr58">
            <a:extLst>
              <a:ext uri="{FF2B5EF4-FFF2-40B4-BE49-F238E27FC236}">
                <a16:creationId xmlns:a16="http://schemas.microsoft.com/office/drawing/2014/main" id="{FCA31FB6-02A0-4008-9AA3-30CC9E669A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80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UxBgH8wTC">
            <a:extLst>
              <a:ext uri="{FF2B5EF4-FFF2-40B4-BE49-F238E27FC236}">
                <a16:creationId xmlns:a16="http://schemas.microsoft.com/office/drawing/2014/main" id="{36ED0A41-C865-46D1-8FF0-012D5EB95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3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UelE6i6Yo">
            <a:extLst>
              <a:ext uri="{FF2B5EF4-FFF2-40B4-BE49-F238E27FC236}">
                <a16:creationId xmlns:a16="http://schemas.microsoft.com/office/drawing/2014/main" id="{CD224328-332E-4B89-9464-A5E6753C67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0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tmroQUzhe">
            <a:extLst>
              <a:ext uri="{FF2B5EF4-FFF2-40B4-BE49-F238E27FC236}">
                <a16:creationId xmlns:a16="http://schemas.microsoft.com/office/drawing/2014/main" id="{308D3222-A4C0-4CCC-AAEA-DAA03837E2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06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111WdpNGe">
            <a:extLst>
              <a:ext uri="{FF2B5EF4-FFF2-40B4-BE49-F238E27FC236}">
                <a16:creationId xmlns:a16="http://schemas.microsoft.com/office/drawing/2014/main" id="{E550E694-0F7E-4FCD-8CA9-42D75613B7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7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Pacfynabf">
            <a:extLst>
              <a:ext uri="{FF2B5EF4-FFF2-40B4-BE49-F238E27FC236}">
                <a16:creationId xmlns:a16="http://schemas.microsoft.com/office/drawing/2014/main" id="{B495C476-E02E-43E1-B755-342F220936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4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rEWMm9QT4m">
            <a:extLst>
              <a:ext uri="{FF2B5EF4-FFF2-40B4-BE49-F238E27FC236}">
                <a16:creationId xmlns:a16="http://schemas.microsoft.com/office/drawing/2014/main" id="{58D2BDEF-CE7B-4123-9A89-6725A8E727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58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ezakeWNew">
            <a:extLst>
              <a:ext uri="{FF2B5EF4-FFF2-40B4-BE49-F238E27FC236}">
                <a16:creationId xmlns:a16="http://schemas.microsoft.com/office/drawing/2014/main" id="{F31F45BF-BF11-4DD7-8EDD-BF4E845E28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15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oe5M3dXwz">
            <a:extLst>
              <a:ext uri="{FF2B5EF4-FFF2-40B4-BE49-F238E27FC236}">
                <a16:creationId xmlns:a16="http://schemas.microsoft.com/office/drawing/2014/main" id="{3B476930-DA2A-4283-AE5F-6F8C975D84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99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zbXIHoOMB">
            <a:extLst>
              <a:ext uri="{FF2B5EF4-FFF2-40B4-BE49-F238E27FC236}">
                <a16:creationId xmlns:a16="http://schemas.microsoft.com/office/drawing/2014/main" id="{99DB9CB2-F976-44DE-A5CA-19E4B35874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0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mCkKk6fec">
            <a:extLst>
              <a:ext uri="{FF2B5EF4-FFF2-40B4-BE49-F238E27FC236}">
                <a16:creationId xmlns:a16="http://schemas.microsoft.com/office/drawing/2014/main" id="{5BCA1D99-217A-4B1F-9FAA-124639AD35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86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TUfKtPyWb">
            <a:extLst>
              <a:ext uri="{FF2B5EF4-FFF2-40B4-BE49-F238E27FC236}">
                <a16:creationId xmlns:a16="http://schemas.microsoft.com/office/drawing/2014/main" id="{812CE494-02FE-4D6A-A957-F5CB2B0ECA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53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vBRIK0hKl">
            <a:extLst>
              <a:ext uri="{FF2B5EF4-FFF2-40B4-BE49-F238E27FC236}">
                <a16:creationId xmlns:a16="http://schemas.microsoft.com/office/drawing/2014/main" id="{4236E03B-E0AA-4888-99B4-EBB4CE3EC4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93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wahtVLJrM">
            <a:extLst>
              <a:ext uri="{FF2B5EF4-FFF2-40B4-BE49-F238E27FC236}">
                <a16:creationId xmlns:a16="http://schemas.microsoft.com/office/drawing/2014/main" id="{023A6AF2-8070-4F7C-AD97-D99257C2A3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9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iVbk3CsB3">
            <a:extLst>
              <a:ext uri="{FF2B5EF4-FFF2-40B4-BE49-F238E27FC236}">
                <a16:creationId xmlns:a16="http://schemas.microsoft.com/office/drawing/2014/main" id="{3F2FC3D7-79EB-4A9A-85FA-CC73B4CE5E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29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PBeDVvz8q">
            <a:extLst>
              <a:ext uri="{FF2B5EF4-FFF2-40B4-BE49-F238E27FC236}">
                <a16:creationId xmlns:a16="http://schemas.microsoft.com/office/drawing/2014/main" id="{1BDE1E24-DCFC-467C-AFAA-ED407A6366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53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oC9uPlxVm">
            <a:extLst>
              <a:ext uri="{FF2B5EF4-FFF2-40B4-BE49-F238E27FC236}">
                <a16:creationId xmlns:a16="http://schemas.microsoft.com/office/drawing/2014/main" id="{88F3D946-548D-4684-A1C6-B89748E207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5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kxKe9GjO7">
            <a:extLst>
              <a:ext uri="{FF2B5EF4-FFF2-40B4-BE49-F238E27FC236}">
                <a16:creationId xmlns:a16="http://schemas.microsoft.com/office/drawing/2014/main" id="{1313E222-B631-4067-BBF6-516DE6F468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2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E6CsJhIFp">
            <a:extLst>
              <a:ext uri="{FF2B5EF4-FFF2-40B4-BE49-F238E27FC236}">
                <a16:creationId xmlns:a16="http://schemas.microsoft.com/office/drawing/2014/main" id="{BA73B48B-ABFE-4DC1-B59F-C215049C8F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3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crmWRQfvT">
            <a:extLst>
              <a:ext uri="{FF2B5EF4-FFF2-40B4-BE49-F238E27FC236}">
                <a16:creationId xmlns:a16="http://schemas.microsoft.com/office/drawing/2014/main" id="{1AC1D549-A23E-4063-A7D0-EFF82B3E30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6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suKAuMld7">
            <a:extLst>
              <a:ext uri="{FF2B5EF4-FFF2-40B4-BE49-F238E27FC236}">
                <a16:creationId xmlns:a16="http://schemas.microsoft.com/office/drawing/2014/main" id="{C7C3E5D4-F087-4BB1-BFE4-7DC74DC6AB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94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1</cp:revision>
  <dcterms:created xsi:type="dcterms:W3CDTF">2021-09-14T14:30:18Z</dcterms:created>
  <dcterms:modified xsi:type="dcterms:W3CDTF">2021-09-14T14:31:21Z</dcterms:modified>
</cp:coreProperties>
</file>